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gif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B60322-DCB4-FFFE-97F3-CFD79BB772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1C9703-6064-65A9-EB90-99A72A0D54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AE975D-0925-29BE-F335-37B55D3238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A7D06E-9398-60F2-4146-4578C2A5A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A37BF4-295C-974D-F3E7-EF907599D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0573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F75DD-7B9B-58F3-2ECE-F58F39A73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55DB01-C48C-CC6C-ACF7-9F41F4AECF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07F905-2DBD-8783-443B-930629D8C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12A7C-16BD-96B2-6C72-432A58991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212733-41DC-A8FC-E0B1-94F494833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5760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8074B9-A21F-B771-13D2-CF43FA8E67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301581-D073-B8AB-65F0-FF2C530835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5BC88-1352-B90F-D044-68F4E6B86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F2A4B-48A9-EB18-0335-EAF024016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6A8071-56D0-7AC1-44A5-A776681E3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28207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7E6F12-2F89-BFB6-568B-1B8AA610A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E6DBB7-26B3-55B7-AAC8-D06275DEF2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1DA02-F615-997E-767C-3FDCD83FE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FE3E8-61AF-B104-C50E-04D011F62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7E560-806D-5104-CCB3-2D9C7010D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490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AAE51-DC6E-2718-2D3C-208ECC2E4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67107-0D51-166D-DAD4-30D9D527B1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95E672-6CA1-6A75-3945-605E3A440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013A33-56E0-7B40-ABC8-05954EACE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A4CFD5-8696-409E-B033-81510CA2A8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1645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2FF21-C299-5B60-A873-AD2A69C6A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8D4A7-7C34-4C50-C670-1A65221103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A0DE7-94C0-EA9E-B9C0-ADC924167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92AD22-215E-9AF4-7DC3-67EE0C7C66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02D7A-8253-7CF3-5168-1FF780C9C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E35F5A-D23D-99E8-7C00-B9FC29B66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26627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F56B0B-C85A-F588-CB70-4408C09F4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BDF563-A390-202F-62FF-A0AF5145A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C63486-D175-F073-4C7C-06C17F9C7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6D3C3C3-FCEB-8089-A16C-1402873758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7D37A5-2851-1C7C-7512-7D732CC2AE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C1CCF1-8CAC-6022-F22F-1BBF743DE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0B2A47-0840-CC8A-6A56-68C287928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207FE7-6F5E-5753-8538-9BC2A9F39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013689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1F0A5-8747-5572-B15D-C573578FE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A03B36-7C00-4328-13F0-EBD3C5F00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EB15E5-29F1-5361-DCDE-2609877EE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2238E4-7731-CC35-4744-896DE93F6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6225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59D598-3E25-61FA-271F-7FB865C499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028B2C-7698-7BFF-C6C8-EC5BA1594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26C93-1ECD-9A45-1DB2-9D63949BA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983343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5899CB-AF7C-2EA3-3743-68F96A679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03F3A1-47B4-EC2E-ACEF-1BBFD98250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75CD5-BBAA-988A-6F89-E9F95A75A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268318-D881-90F5-AAF6-0BDD962D66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074E31-57C2-B0E3-0B89-A933728CF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9B5BE5-346A-ED07-7982-73F476C586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2044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030663-690A-B1B4-C4E3-910A23392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C1716D-BC66-DC54-8EAB-FE891D3DE2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8ECB74-1FCD-EDA8-E149-2DCF02446A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FBCB4-76FB-1021-9EC4-90E33899E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9102AC-0E88-AAAA-BF5F-B33EAE631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564320-923A-53C1-6282-91115C19D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73346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B3F0BA-5D79-5466-5743-2E0E955E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2A97AB-CE67-5855-4310-39672F315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E4EAD8-0178-EFDE-F0E0-E746B0E672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96B062-17DE-4E80-92DD-A58D16FD7793}" type="datetimeFigureOut">
              <a:rPr lang="en-GB" smtClean="0"/>
              <a:t>26/10/2023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F7AF6D-8ED0-B9F4-F32F-ADEC98365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1ADC5-4E53-AD77-28F3-1589E397AF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B997E-F43B-4D28-AE0B-7B0BD98055C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66563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7BBCAC8B-4AA1-9BA4-7354-F2310AE298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787" r="1462" b="4681"/>
          <a:stretch/>
        </p:blipFill>
        <p:spPr>
          <a:xfrm>
            <a:off x="0" y="4807350"/>
            <a:ext cx="4199921" cy="205065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530FE75E-226E-003D-4503-B89360551EC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785" b="5409"/>
          <a:stretch/>
        </p:blipFill>
        <p:spPr>
          <a:xfrm>
            <a:off x="0" y="-48637"/>
            <a:ext cx="4199921" cy="200389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B12E3A-B279-418E-489C-EA0A55B4915E}"/>
              </a:ext>
            </a:extLst>
          </p:cNvPr>
          <p:cNvSpPr txBox="1"/>
          <p:nvPr/>
        </p:nvSpPr>
        <p:spPr>
          <a:xfrm>
            <a:off x="0" y="2024222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black + white, high contrast, space-age feel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AB3BC70-10C2-EAEB-0884-47721802D4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929" r="1462" b="5390"/>
          <a:stretch/>
        </p:blipFill>
        <p:spPr>
          <a:xfrm>
            <a:off x="0" y="2413877"/>
            <a:ext cx="4199921" cy="203024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A7C366A-8FB6-57A2-AEA0-9D54ACB445D9}"/>
              </a:ext>
            </a:extLst>
          </p:cNvPr>
          <p:cNvSpPr txBox="1"/>
          <p:nvPr/>
        </p:nvSpPr>
        <p:spPr>
          <a:xfrm>
            <a:off x="0" y="4464446"/>
            <a:ext cx="457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minimal, large photos, sleek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D54A8B7-AAC3-4833-2F84-A4932FBB19C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0072" r="1143" b="4681"/>
          <a:stretch/>
        </p:blipFill>
        <p:spPr>
          <a:xfrm>
            <a:off x="7992081" y="-13028"/>
            <a:ext cx="4199921" cy="203725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87EFE49-F550-F00B-39D9-28D8A3FF7AD8}"/>
              </a:ext>
            </a:extLst>
          </p:cNvPr>
          <p:cNvSpPr txBox="1"/>
          <p:nvPr/>
        </p:nvSpPr>
        <p:spPr>
          <a:xfrm>
            <a:off x="7992081" y="2003899"/>
            <a:ext cx="41999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/>
              <a:t>drop-down menus </a:t>
            </a:r>
          </a:p>
          <a:p>
            <a:pPr algn="r"/>
            <a:r>
              <a:rPr lang="en-GB" dirty="0"/>
              <a:t>vintage computer console style 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C1D0F789-2757-0779-2C28-FB36C2F54EA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9787" r="1223" b="4824"/>
          <a:stretch/>
        </p:blipFill>
        <p:spPr>
          <a:xfrm>
            <a:off x="7990554" y="2711827"/>
            <a:ext cx="4199922" cy="2042288"/>
          </a:xfrm>
          <a:prstGeom prst="rect">
            <a:avLst/>
          </a:prstGeom>
        </p:spPr>
      </p:pic>
      <p:pic>
        <p:nvPicPr>
          <p:cNvPr id="28" name="Picture 27" descr="A screenshot of a video game">
            <a:extLst>
              <a:ext uri="{FF2B5EF4-FFF2-40B4-BE49-F238E27FC236}">
                <a16:creationId xmlns:a16="http://schemas.microsoft.com/office/drawing/2014/main" id="{9558A475-ED45-F998-BB2D-285B59060C5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921" y="-6860"/>
            <a:ext cx="3790633" cy="3032507"/>
          </a:xfrm>
          <a:prstGeom prst="rect">
            <a:avLst/>
          </a:prstGeom>
        </p:spPr>
      </p:pic>
      <p:pic>
        <p:nvPicPr>
          <p:cNvPr id="30" name="Picture 29" descr="A logo on a black background">
            <a:extLst>
              <a:ext uri="{FF2B5EF4-FFF2-40B4-BE49-F238E27FC236}">
                <a16:creationId xmlns:a16="http://schemas.microsoft.com/office/drawing/2014/main" id="{36AB3950-439A-CB0F-53AC-1F736D00A494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6675" y="2072859"/>
            <a:ext cx="3797126" cy="2373204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7CEF18E6-5632-451C-423D-4367B58B2B70}"/>
              </a:ext>
            </a:extLst>
          </p:cNvPr>
          <p:cNvSpPr txBox="1"/>
          <p:nvPr/>
        </p:nvSpPr>
        <p:spPr>
          <a:xfrm>
            <a:off x="4199921" y="4444123"/>
            <a:ext cx="3790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artificial intelligence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D678451-3C65-87B5-44CE-3169D6745EC9}"/>
              </a:ext>
            </a:extLst>
          </p:cNvPr>
          <p:cNvSpPr txBox="1"/>
          <p:nvPr/>
        </p:nvSpPr>
        <p:spPr>
          <a:xfrm>
            <a:off x="8310598" y="4648960"/>
            <a:ext cx="407685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600" dirty="0">
                <a:latin typeface="Consolas" panose="020B0609020204030204" pitchFamily="49" charset="0"/>
              </a:rPr>
              <a:t>BIG</a:t>
            </a:r>
            <a:r>
              <a:rPr lang="en-GB" sz="2000" dirty="0">
                <a:latin typeface="Consolas" panose="020B0609020204030204" pitchFamily="49" charset="0"/>
              </a:rPr>
              <a:t> </a:t>
            </a:r>
            <a:r>
              <a:rPr lang="en-GB" sz="6600" dirty="0">
                <a:latin typeface="Consolas" panose="020B0609020204030204" pitchFamily="49" charset="0"/>
              </a:rPr>
              <a:t>DATA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BC8653-C8F1-6673-4048-C2679752CFC1}"/>
              </a:ext>
            </a:extLst>
          </p:cNvPr>
          <p:cNvSpPr txBox="1"/>
          <p:nvPr/>
        </p:nvSpPr>
        <p:spPr>
          <a:xfrm>
            <a:off x="8367768" y="5467039"/>
            <a:ext cx="35485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40 trillion gigabytes per year</a:t>
            </a:r>
            <a:endParaRPr lang="en-GB" sz="1600" dirty="0">
              <a:latin typeface="Consolas" panose="020B06090202040302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8D8586-04DF-8EAD-9335-2C62C79D8F18}"/>
              </a:ext>
            </a:extLst>
          </p:cNvPr>
          <p:cNvSpPr txBox="1"/>
          <p:nvPr/>
        </p:nvSpPr>
        <p:spPr>
          <a:xfrm>
            <a:off x="9300954" y="6034305"/>
            <a:ext cx="1682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800" b="1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Data-driven decisions 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9FA5F6-D4DD-EE6A-3108-60CCB7B1FF03}"/>
              </a:ext>
            </a:extLst>
          </p:cNvPr>
          <p:cNvSpPr txBox="1"/>
          <p:nvPr/>
        </p:nvSpPr>
        <p:spPr>
          <a:xfrm>
            <a:off x="10667415" y="5679226"/>
            <a:ext cx="15168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INSIGHTS</a:t>
            </a:r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544573D-C7D8-9BA9-496D-DFA468CB2E75}"/>
              </a:ext>
            </a:extLst>
          </p:cNvPr>
          <p:cNvSpPr txBox="1"/>
          <p:nvPr/>
        </p:nvSpPr>
        <p:spPr>
          <a:xfrm>
            <a:off x="8366242" y="5672366"/>
            <a:ext cx="2624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800" b="1" dirty="0">
                <a:effectLst/>
                <a:latin typeface="Consolas" panose="020B0609020204030204" pitchFamily="49" charset="0"/>
                <a:ea typeface="Calibri" panose="020F0502020204030204" pitchFamily="34" charset="0"/>
                <a:cs typeface="Times New Roman" panose="02020603050405020304" pitchFamily="18" charset="0"/>
              </a:rPr>
              <a:t>Data Storytelling…</a:t>
            </a:r>
            <a:endParaRPr lang="en-GB" dirty="0">
              <a:latin typeface="Consolas" panose="020B0609020204030204" pitchFamily="49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CDEC5D2-6131-6DDB-B608-1FB19D14E9C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572000" y="4754115"/>
            <a:ext cx="3192657" cy="209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8058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36</Words>
  <Application>Microsoft Office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Consolas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Strathie (student)</dc:creator>
  <cp:lastModifiedBy>Mark Strathie (student)</cp:lastModifiedBy>
  <cp:revision>8</cp:revision>
  <dcterms:created xsi:type="dcterms:W3CDTF">2023-10-09T16:32:46Z</dcterms:created>
  <dcterms:modified xsi:type="dcterms:W3CDTF">2023-10-26T12:04:58Z</dcterms:modified>
</cp:coreProperties>
</file>

<file path=docProps/thumbnail.jpeg>
</file>